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6" autoAdjust="0"/>
    <p:restoredTop sz="94660"/>
  </p:normalViewPr>
  <p:slideViewPr>
    <p:cSldViewPr snapToGrid="0">
      <p:cViewPr varScale="1">
        <p:scale>
          <a:sx n="78" d="100"/>
          <a:sy n="78" d="100"/>
        </p:scale>
        <p:origin x="126" y="7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57C02C-64CA-43C2-A8D5-E4A3E2D02247}" type="datetimeFigureOut">
              <a:rPr lang="en-US" smtClean="0"/>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C57BA-D600-4A00-8149-72B0B872DF39}" type="slidenum">
              <a:rPr lang="en-US" smtClean="0"/>
              <a:t>‹#›</a:t>
            </a:fld>
            <a:endParaRPr lang="en-US"/>
          </a:p>
        </p:txBody>
      </p:sp>
    </p:spTree>
    <p:extLst>
      <p:ext uri="{BB962C8B-B14F-4D97-AF65-F5344CB8AC3E}">
        <p14:creationId xmlns:p14="http://schemas.microsoft.com/office/powerpoint/2010/main" val="1962642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57C02C-64CA-43C2-A8D5-E4A3E2D02247}" type="datetimeFigureOut">
              <a:rPr lang="en-US" smtClean="0"/>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C57BA-D600-4A00-8149-72B0B872DF39}" type="slidenum">
              <a:rPr lang="en-US" smtClean="0"/>
              <a:t>‹#›</a:t>
            </a:fld>
            <a:endParaRPr lang="en-US"/>
          </a:p>
        </p:txBody>
      </p:sp>
    </p:spTree>
    <p:extLst>
      <p:ext uri="{BB962C8B-B14F-4D97-AF65-F5344CB8AC3E}">
        <p14:creationId xmlns:p14="http://schemas.microsoft.com/office/powerpoint/2010/main" val="1507965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57C02C-64CA-43C2-A8D5-E4A3E2D02247}" type="datetimeFigureOut">
              <a:rPr lang="en-US" smtClean="0"/>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C57BA-D600-4A00-8149-72B0B872DF39}" type="slidenum">
              <a:rPr lang="en-US" smtClean="0"/>
              <a:t>‹#›</a:t>
            </a:fld>
            <a:endParaRPr lang="en-US"/>
          </a:p>
        </p:txBody>
      </p:sp>
    </p:spTree>
    <p:extLst>
      <p:ext uri="{BB962C8B-B14F-4D97-AF65-F5344CB8AC3E}">
        <p14:creationId xmlns:p14="http://schemas.microsoft.com/office/powerpoint/2010/main" val="69407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57C02C-64CA-43C2-A8D5-E4A3E2D02247}" type="datetimeFigureOut">
              <a:rPr lang="en-US" smtClean="0"/>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C57BA-D600-4A00-8149-72B0B872DF39}" type="slidenum">
              <a:rPr lang="en-US" smtClean="0"/>
              <a:t>‹#›</a:t>
            </a:fld>
            <a:endParaRPr lang="en-US"/>
          </a:p>
        </p:txBody>
      </p:sp>
    </p:spTree>
    <p:extLst>
      <p:ext uri="{BB962C8B-B14F-4D97-AF65-F5344CB8AC3E}">
        <p14:creationId xmlns:p14="http://schemas.microsoft.com/office/powerpoint/2010/main" val="616408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57C02C-64CA-43C2-A8D5-E4A3E2D02247}" type="datetimeFigureOut">
              <a:rPr lang="en-US" smtClean="0"/>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C57BA-D600-4A00-8149-72B0B872DF39}" type="slidenum">
              <a:rPr lang="en-US" smtClean="0"/>
              <a:t>‹#›</a:t>
            </a:fld>
            <a:endParaRPr lang="en-US"/>
          </a:p>
        </p:txBody>
      </p:sp>
    </p:spTree>
    <p:extLst>
      <p:ext uri="{BB962C8B-B14F-4D97-AF65-F5344CB8AC3E}">
        <p14:creationId xmlns:p14="http://schemas.microsoft.com/office/powerpoint/2010/main" val="278913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57C02C-64CA-43C2-A8D5-E4A3E2D02247}" type="datetimeFigureOut">
              <a:rPr lang="en-US" smtClean="0"/>
              <a:t>11/19/2014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CC57BA-D600-4A00-8149-72B0B872DF39}" type="slidenum">
              <a:rPr lang="en-US" smtClean="0"/>
              <a:t>‹#›</a:t>
            </a:fld>
            <a:endParaRPr lang="en-US"/>
          </a:p>
        </p:txBody>
      </p:sp>
    </p:spTree>
    <p:extLst>
      <p:ext uri="{BB962C8B-B14F-4D97-AF65-F5344CB8AC3E}">
        <p14:creationId xmlns:p14="http://schemas.microsoft.com/office/powerpoint/2010/main" val="2421634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57C02C-64CA-43C2-A8D5-E4A3E2D02247}" type="datetimeFigureOut">
              <a:rPr lang="en-US" smtClean="0"/>
              <a:t>11/19/2014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CC57BA-D600-4A00-8149-72B0B872DF39}" type="slidenum">
              <a:rPr lang="en-US" smtClean="0"/>
              <a:t>‹#›</a:t>
            </a:fld>
            <a:endParaRPr lang="en-US"/>
          </a:p>
        </p:txBody>
      </p:sp>
    </p:spTree>
    <p:extLst>
      <p:ext uri="{BB962C8B-B14F-4D97-AF65-F5344CB8AC3E}">
        <p14:creationId xmlns:p14="http://schemas.microsoft.com/office/powerpoint/2010/main" val="1308415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57C02C-64CA-43C2-A8D5-E4A3E2D02247}" type="datetimeFigureOut">
              <a:rPr lang="en-US" smtClean="0"/>
              <a:t>11/19/2014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CC57BA-D600-4A00-8149-72B0B872DF39}" type="slidenum">
              <a:rPr lang="en-US" smtClean="0"/>
              <a:t>‹#›</a:t>
            </a:fld>
            <a:endParaRPr lang="en-US"/>
          </a:p>
        </p:txBody>
      </p:sp>
    </p:spTree>
    <p:extLst>
      <p:ext uri="{BB962C8B-B14F-4D97-AF65-F5344CB8AC3E}">
        <p14:creationId xmlns:p14="http://schemas.microsoft.com/office/powerpoint/2010/main" val="683396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57C02C-64CA-43C2-A8D5-E4A3E2D02247}" type="datetimeFigureOut">
              <a:rPr lang="en-US" smtClean="0"/>
              <a:t>11/19/2014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CC57BA-D600-4A00-8149-72B0B872DF39}" type="slidenum">
              <a:rPr lang="en-US" smtClean="0"/>
              <a:t>‹#›</a:t>
            </a:fld>
            <a:endParaRPr lang="en-US"/>
          </a:p>
        </p:txBody>
      </p:sp>
    </p:spTree>
    <p:extLst>
      <p:ext uri="{BB962C8B-B14F-4D97-AF65-F5344CB8AC3E}">
        <p14:creationId xmlns:p14="http://schemas.microsoft.com/office/powerpoint/2010/main" val="290474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57C02C-64CA-43C2-A8D5-E4A3E2D02247}" type="datetimeFigureOut">
              <a:rPr lang="en-US" smtClean="0"/>
              <a:t>11/19/2014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CC57BA-D600-4A00-8149-72B0B872DF39}" type="slidenum">
              <a:rPr lang="en-US" smtClean="0"/>
              <a:t>‹#›</a:t>
            </a:fld>
            <a:endParaRPr lang="en-US"/>
          </a:p>
        </p:txBody>
      </p:sp>
    </p:spTree>
    <p:extLst>
      <p:ext uri="{BB962C8B-B14F-4D97-AF65-F5344CB8AC3E}">
        <p14:creationId xmlns:p14="http://schemas.microsoft.com/office/powerpoint/2010/main" val="1605622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57C02C-64CA-43C2-A8D5-E4A3E2D02247}" type="datetimeFigureOut">
              <a:rPr lang="en-US" smtClean="0"/>
              <a:t>11/19/2014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CC57BA-D600-4A00-8149-72B0B872DF39}" type="slidenum">
              <a:rPr lang="en-US" smtClean="0"/>
              <a:t>‹#›</a:t>
            </a:fld>
            <a:endParaRPr lang="en-US"/>
          </a:p>
        </p:txBody>
      </p:sp>
    </p:spTree>
    <p:extLst>
      <p:ext uri="{BB962C8B-B14F-4D97-AF65-F5344CB8AC3E}">
        <p14:creationId xmlns:p14="http://schemas.microsoft.com/office/powerpoint/2010/main" val="3164383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57C02C-64CA-43C2-A8D5-E4A3E2D02247}" type="datetimeFigureOut">
              <a:rPr lang="en-US" smtClean="0"/>
              <a:t>11/19/2014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CC57BA-D600-4A00-8149-72B0B872DF39}" type="slidenum">
              <a:rPr lang="en-US" smtClean="0"/>
              <a:t>‹#›</a:t>
            </a:fld>
            <a:endParaRPr lang="en-US"/>
          </a:p>
        </p:txBody>
      </p:sp>
    </p:spTree>
    <p:extLst>
      <p:ext uri="{BB962C8B-B14F-4D97-AF65-F5344CB8AC3E}">
        <p14:creationId xmlns:p14="http://schemas.microsoft.com/office/powerpoint/2010/main" val="829112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097"/>
            <a:ext cx="10515600" cy="758757"/>
          </a:xfrm>
        </p:spPr>
        <p:txBody>
          <a:bodyPr>
            <a:normAutofit/>
          </a:bodyPr>
          <a:lstStyle/>
          <a:p>
            <a:r>
              <a:rPr lang="en-US" sz="4000" dirty="0" smtClean="0"/>
              <a:t>Instructions for </a:t>
            </a:r>
            <a:r>
              <a:rPr lang="en-US" sz="4000" dirty="0" err="1" smtClean="0"/>
              <a:t>Scantron</a:t>
            </a:r>
            <a:r>
              <a:rPr lang="en-US" sz="4000" dirty="0" smtClean="0"/>
              <a:t> Evaluation Sheets</a:t>
            </a:r>
            <a:endParaRPr lang="en-US" sz="4000" dirty="0"/>
          </a:p>
        </p:txBody>
      </p:sp>
      <p:sp>
        <p:nvSpPr>
          <p:cNvPr id="3" name="Content Placeholder 2"/>
          <p:cNvSpPr>
            <a:spLocks noGrp="1"/>
          </p:cNvSpPr>
          <p:nvPr>
            <p:ph idx="1"/>
          </p:nvPr>
        </p:nvSpPr>
        <p:spPr>
          <a:xfrm>
            <a:off x="838200" y="1215958"/>
            <a:ext cx="10515600" cy="5301574"/>
          </a:xfrm>
        </p:spPr>
        <p:txBody>
          <a:bodyPr>
            <a:normAutofit lnSpcReduction="10000"/>
          </a:bodyPr>
          <a:lstStyle/>
          <a:p>
            <a:r>
              <a:rPr lang="en-US" dirty="0" smtClean="0"/>
              <a:t>Before taking the survey, your instructor will ask 2 student volunteers to deliver the completed forms to the main office of the Dept. of World Languages, Literatures, and Cultures (LANG 101).</a:t>
            </a:r>
          </a:p>
          <a:p>
            <a:r>
              <a:rPr lang="en-US" dirty="0" smtClean="0"/>
              <a:t>Your instructor will wait outside the classroom until all students have submitted the survey by placing it in the envelope at the front of the room.</a:t>
            </a:r>
          </a:p>
          <a:p>
            <a:r>
              <a:rPr lang="en-US" b="1" u="sng" dirty="0" smtClean="0">
                <a:solidFill>
                  <a:srgbClr val="00B050"/>
                </a:solidFill>
              </a:rPr>
              <a:t>Use a #2 pencil only.</a:t>
            </a:r>
            <a:r>
              <a:rPr lang="en-US" dirty="0" smtClean="0"/>
              <a:t> </a:t>
            </a:r>
            <a:r>
              <a:rPr lang="en-US" b="1" dirty="0" smtClean="0">
                <a:solidFill>
                  <a:srgbClr val="FF0000"/>
                </a:solidFill>
              </a:rPr>
              <a:t>DO NOT use a pen.</a:t>
            </a:r>
          </a:p>
          <a:p>
            <a:r>
              <a:rPr lang="en-US" dirty="0" smtClean="0"/>
              <a:t>STEP 1: Your instructor will write the IDENTIFICATION NUMBER for your class on the board. The image on the next slide provides an image showing where the IDENTIFICATION NUMBER area is located on the </a:t>
            </a:r>
            <a:r>
              <a:rPr lang="en-US" dirty="0" err="1" smtClean="0"/>
              <a:t>Scantron</a:t>
            </a:r>
            <a:r>
              <a:rPr lang="en-US" dirty="0" smtClean="0"/>
              <a:t> sheet.</a:t>
            </a:r>
          </a:p>
          <a:p>
            <a:r>
              <a:rPr lang="en-US" dirty="0" smtClean="0"/>
              <a:t>STEP 2: Your instructor will distribute a survey with 10 items so that you can fill in your responses on the </a:t>
            </a:r>
            <a:r>
              <a:rPr lang="en-US" dirty="0" err="1" smtClean="0"/>
              <a:t>Scantron</a:t>
            </a:r>
            <a:r>
              <a:rPr lang="en-US" dirty="0"/>
              <a:t> </a:t>
            </a:r>
            <a:r>
              <a:rPr lang="en-US" dirty="0" smtClean="0"/>
              <a:t>sheet.</a:t>
            </a:r>
            <a:endParaRPr lang="en-US" dirty="0"/>
          </a:p>
        </p:txBody>
      </p:sp>
    </p:spTree>
    <p:extLst>
      <p:ext uri="{BB962C8B-B14F-4D97-AF65-F5344CB8AC3E}">
        <p14:creationId xmlns:p14="http://schemas.microsoft.com/office/powerpoint/2010/main" val="29966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9771" y="107577"/>
            <a:ext cx="8540884" cy="6629638"/>
          </a:xfrm>
        </p:spPr>
      </p:pic>
    </p:spTree>
    <p:extLst>
      <p:ext uri="{BB962C8B-B14F-4D97-AF65-F5344CB8AC3E}">
        <p14:creationId xmlns:p14="http://schemas.microsoft.com/office/powerpoint/2010/main" val="20791065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146</Words>
  <Application>Microsoft Office PowerPoint</Application>
  <PresentationFormat>Widescreen</PresentationFormat>
  <Paragraphs>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Instructions for Scantron Evaluation Sheets</vt:lpstr>
      <vt:lpstr>PowerPoint Presentation</vt:lpstr>
    </vt:vector>
  </TitlesOfParts>
  <Company>University of North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Lawrence</dc:creator>
  <cp:lastModifiedBy>Cloutier, Andrea</cp:lastModifiedBy>
  <cp:revision>3</cp:revision>
  <dcterms:created xsi:type="dcterms:W3CDTF">2014-11-18T18:48:36Z</dcterms:created>
  <dcterms:modified xsi:type="dcterms:W3CDTF">2014-11-19T15:44:10Z</dcterms:modified>
</cp:coreProperties>
</file>